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8217" autoAdjust="0"/>
  </p:normalViewPr>
  <p:slideViewPr>
    <p:cSldViewPr>
      <p:cViewPr>
        <p:scale>
          <a:sx n="150" d="100"/>
          <a:sy n="150" d="100"/>
        </p:scale>
        <p:origin x="-720" y="132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8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54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5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0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3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88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1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51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7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1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04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E4773-28AA-4BDB-AA8D-E799CCC074B1}" type="datetimeFigureOut">
              <a:rPr lang="en-US" smtClean="0"/>
              <a:t>5/30/13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65ECD-9F62-406E-9091-6ACA9F007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5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75274" y="2285994"/>
            <a:ext cx="4563526" cy="3962406"/>
            <a:chOff x="1075274" y="152394"/>
            <a:chExt cx="4563526" cy="3962406"/>
          </a:xfrm>
        </p:grpSpPr>
        <p:sp>
          <p:nvSpPr>
            <p:cNvPr id="63" name="Rectangle 62"/>
            <p:cNvSpPr/>
            <p:nvPr/>
          </p:nvSpPr>
          <p:spPr>
            <a:xfrm>
              <a:off x="1075274" y="2345124"/>
              <a:ext cx="372526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B</a:t>
              </a:r>
              <a:endParaRPr lang="en-US" sz="16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557865" y="152394"/>
              <a:ext cx="4080935" cy="1553782"/>
              <a:chOff x="1253055" y="1600200"/>
              <a:chExt cx="4080935" cy="1553782"/>
            </a:xfrm>
          </p:grpSpPr>
          <p:pic>
            <p:nvPicPr>
              <p:cNvPr id="2" name="Picture 1" descr="VBF-ssDNA f1.tif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926" y="2294446"/>
                <a:ext cx="2743200" cy="859536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4495790" y="2802446"/>
                <a:ext cx="838200" cy="2286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 err="1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RuBisCo</a:t>
                </a:r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 </a:t>
                </a:r>
                <a:endParaRPr lang="en-US" sz="1200" dirty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3" name="TextBox 18"/>
              <p:cNvSpPr txBox="1">
                <a:spLocks noChangeArrowheads="1"/>
              </p:cNvSpPr>
              <p:nvPr/>
            </p:nvSpPr>
            <p:spPr bwMode="auto">
              <a:xfrm>
                <a:off x="2121595" y="1837246"/>
                <a:ext cx="245039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200" dirty="0" smtClean="0">
                    <a:latin typeface="Helvetica"/>
                    <a:cs typeface="Helvetica"/>
                  </a:rPr>
                  <a:t>0                  15                  15</a:t>
                </a:r>
                <a:endParaRPr lang="en-US" sz="1200" dirty="0">
                  <a:latin typeface="Helvetica"/>
                  <a:cs typeface="Helvetica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4495790" y="2370646"/>
                <a:ext cx="838200" cy="2286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HA-VIP1</a:t>
                </a:r>
                <a:endParaRPr lang="en-US" sz="1200" dirty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253055" y="1667930"/>
                <a:ext cx="550337" cy="381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Time</a:t>
                </a:r>
              </a:p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(min) </a:t>
                </a:r>
                <a:endParaRPr lang="en-US" sz="1200" dirty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303864" y="2065849"/>
                <a:ext cx="524926" cy="2286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VBF</a:t>
                </a:r>
                <a:endParaRPr lang="en-US" sz="1200" dirty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942209" y="1974316"/>
                <a:ext cx="6848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-     </a:t>
                </a:r>
                <a:r>
                  <a:rPr lang="en-US" dirty="0" smtClean="0"/>
                  <a:t> </a:t>
                </a:r>
                <a:r>
                  <a:rPr lang="en-US" dirty="0"/>
                  <a:t>+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848142" y="1974316"/>
                <a:ext cx="6848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-     </a:t>
                </a:r>
                <a:r>
                  <a:rPr lang="en-US" dirty="0" smtClean="0"/>
                  <a:t> </a:t>
                </a:r>
                <a:r>
                  <a:rPr lang="en-US" dirty="0"/>
                  <a:t>+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754075" y="1974316"/>
                <a:ext cx="6848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-     </a:t>
                </a:r>
                <a:r>
                  <a:rPr lang="en-US" dirty="0" smtClean="0"/>
                  <a:t> </a:t>
                </a:r>
                <a:r>
                  <a:rPr lang="en-US" dirty="0"/>
                  <a:t>+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3682998" y="1600200"/>
                <a:ext cx="838200" cy="2286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+MG132 </a:t>
                </a:r>
                <a:endParaRPr lang="en-US" sz="1200" dirty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3776126" y="1862641"/>
                <a:ext cx="60960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3776126" y="2099699"/>
                <a:ext cx="60960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861726" y="2099699"/>
                <a:ext cx="60960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1947326" y="2099699"/>
                <a:ext cx="60960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66"/>
            <p:cNvSpPr>
              <a:spLocks noChangeAspect="1" noChangeArrowheads="1"/>
            </p:cNvSpPr>
            <p:nvPr/>
          </p:nvSpPr>
          <p:spPr bwMode="auto">
            <a:xfrm>
              <a:off x="1982187" y="3930134"/>
              <a:ext cx="7977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en-US" sz="1200">
                <a:latin typeface="Helvetica" charset="0"/>
              </a:endParaRPr>
            </a:p>
          </p:txBody>
        </p:sp>
        <p:sp>
          <p:nvSpPr>
            <p:cNvPr id="20" name="Rectangle 168"/>
            <p:cNvSpPr>
              <a:spLocks noChangeAspect="1" noChangeArrowheads="1"/>
            </p:cNvSpPr>
            <p:nvPr/>
          </p:nvSpPr>
          <p:spPr bwMode="auto">
            <a:xfrm>
              <a:off x="1890790" y="3292476"/>
              <a:ext cx="17117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Helvetica" charset="0"/>
                </a:rPr>
                <a:t>50</a:t>
              </a:r>
              <a:endParaRPr lang="en-US" sz="1200" dirty="0">
                <a:latin typeface="Helvetica" charset="0"/>
              </a:endParaRPr>
            </a:p>
          </p:txBody>
        </p:sp>
        <p:sp>
          <p:nvSpPr>
            <p:cNvPr id="22" name="Rectangle 170"/>
            <p:cNvSpPr>
              <a:spLocks noChangeAspect="1" noChangeArrowheads="1"/>
            </p:cNvSpPr>
            <p:nvPr/>
          </p:nvSpPr>
          <p:spPr bwMode="auto">
            <a:xfrm rot="16200000">
              <a:off x="1088243" y="3163506"/>
              <a:ext cx="10958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200" dirty="0" smtClean="0">
                  <a:solidFill>
                    <a:srgbClr val="000000"/>
                  </a:solidFill>
                  <a:latin typeface="Helvetica" charset="0"/>
                </a:rPr>
                <a:t>HA-VIP1</a:t>
              </a:r>
            </a:p>
            <a:p>
              <a:pPr algn="ctr">
                <a:defRPr/>
              </a:pPr>
              <a:r>
                <a:rPr lang="en-US" sz="1200" dirty="0" smtClean="0">
                  <a:solidFill>
                    <a:srgbClr val="000000"/>
                  </a:solidFill>
                  <a:latin typeface="Helvetica" charset="0"/>
                </a:rPr>
                <a:t>(% of control)</a:t>
              </a:r>
              <a:endParaRPr lang="en-US" sz="1200" baseline="-25000" dirty="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8" name="Line 174"/>
            <p:cNvSpPr>
              <a:spLocks noChangeShapeType="1"/>
            </p:cNvSpPr>
            <p:nvPr/>
          </p:nvSpPr>
          <p:spPr bwMode="auto">
            <a:xfrm>
              <a:off x="2117436" y="2439451"/>
              <a:ext cx="1480" cy="15871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" name="Line 177"/>
            <p:cNvSpPr>
              <a:spLocks noChangeAspect="1" noChangeShapeType="1"/>
            </p:cNvSpPr>
            <p:nvPr/>
          </p:nvSpPr>
          <p:spPr bwMode="auto">
            <a:xfrm>
              <a:off x="2095245" y="3708471"/>
              <a:ext cx="22192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0" name="Line 178"/>
            <p:cNvSpPr>
              <a:spLocks noChangeAspect="1" noChangeShapeType="1"/>
            </p:cNvSpPr>
            <p:nvPr/>
          </p:nvSpPr>
          <p:spPr bwMode="auto">
            <a:xfrm>
              <a:off x="2095245" y="3392500"/>
              <a:ext cx="22192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2" name="Line 180"/>
            <p:cNvSpPr>
              <a:spLocks noChangeAspect="1" noChangeShapeType="1"/>
            </p:cNvSpPr>
            <p:nvPr/>
          </p:nvSpPr>
          <p:spPr bwMode="auto">
            <a:xfrm>
              <a:off x="2095245" y="3078116"/>
              <a:ext cx="22192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" name="Line 181"/>
            <p:cNvSpPr>
              <a:spLocks noChangeAspect="1" noChangeShapeType="1"/>
            </p:cNvSpPr>
            <p:nvPr/>
          </p:nvSpPr>
          <p:spPr bwMode="auto">
            <a:xfrm flipV="1">
              <a:off x="2117436" y="4022855"/>
              <a:ext cx="1480" cy="2381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" name="Line 186"/>
            <p:cNvSpPr>
              <a:spLocks noChangeAspect="1" noChangeShapeType="1"/>
            </p:cNvSpPr>
            <p:nvPr/>
          </p:nvSpPr>
          <p:spPr bwMode="auto">
            <a:xfrm>
              <a:off x="2084888" y="4024399"/>
              <a:ext cx="2730997" cy="220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698288" y="2710943"/>
              <a:ext cx="179012" cy="1315320"/>
              <a:chOff x="2393478" y="1778010"/>
              <a:chExt cx="179012" cy="1315320"/>
            </a:xfrm>
          </p:grpSpPr>
          <p:grpSp>
            <p:nvGrpSpPr>
              <p:cNvPr id="66" name="Group 3"/>
              <p:cNvGrpSpPr>
                <a:grpSpLocks/>
              </p:cNvGrpSpPr>
              <p:nvPr/>
            </p:nvGrpSpPr>
            <p:grpSpPr bwMode="auto">
              <a:xfrm>
                <a:off x="2403835" y="1778010"/>
                <a:ext cx="158300" cy="316890"/>
                <a:chOff x="2878138" y="3742264"/>
                <a:chExt cx="169863" cy="243681"/>
              </a:xfrm>
            </p:grpSpPr>
            <p:sp>
              <p:nvSpPr>
                <p:cNvPr id="68" name="Line 224"/>
                <p:cNvSpPr>
                  <a:spLocks noChangeShapeType="1"/>
                </p:cNvSpPr>
                <p:nvPr/>
              </p:nvSpPr>
              <p:spPr bwMode="auto">
                <a:xfrm>
                  <a:off x="2877005" y="3742369"/>
                  <a:ext cx="169893" cy="122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200">
                    <a:cs typeface="+mn-cs"/>
                  </a:endParaRPr>
                </a:p>
              </p:txBody>
            </p:sp>
            <p:sp>
              <p:nvSpPr>
                <p:cNvPr id="69" name="Line 225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42685" y="3864871"/>
                  <a:ext cx="241709" cy="1587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200">
                    <a:cs typeface="+mn-cs"/>
                  </a:endParaRPr>
                </a:p>
              </p:txBody>
            </p:sp>
          </p:grpSp>
          <p:sp>
            <p:nvSpPr>
              <p:cNvPr id="67" name="Rectangle 215"/>
              <p:cNvSpPr>
                <a:spLocks noChangeArrowheads="1"/>
              </p:cNvSpPr>
              <p:nvPr/>
            </p:nvSpPr>
            <p:spPr bwMode="auto">
              <a:xfrm>
                <a:off x="2393478" y="1824619"/>
                <a:ext cx="179012" cy="1268711"/>
              </a:xfrm>
              <a:prstGeom prst="rect">
                <a:avLst/>
              </a:prstGeom>
              <a:solidFill>
                <a:schemeClr val="bg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</p:grpSp>
        <p:sp>
          <p:nvSpPr>
            <p:cNvPr id="46" name="Line 278"/>
            <p:cNvSpPr>
              <a:spLocks noChangeAspect="1" noChangeShapeType="1"/>
            </p:cNvSpPr>
            <p:nvPr/>
          </p:nvSpPr>
          <p:spPr bwMode="auto">
            <a:xfrm>
              <a:off x="2095245" y="2758969"/>
              <a:ext cx="22192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7" name="Rectangle 279"/>
            <p:cNvSpPr>
              <a:spLocks noChangeAspect="1" noChangeArrowheads="1"/>
            </p:cNvSpPr>
            <p:nvPr/>
          </p:nvSpPr>
          <p:spPr bwMode="auto">
            <a:xfrm>
              <a:off x="1805205" y="2652066"/>
              <a:ext cx="25675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Helvetica" charset="0"/>
                </a:rPr>
                <a:t>100</a:t>
              </a:r>
              <a:endParaRPr lang="en-US" sz="1200" dirty="0">
                <a:latin typeface="Helvetica" charset="0"/>
              </a:endParaRPr>
            </a:p>
          </p:txBody>
        </p:sp>
        <p:sp>
          <p:nvSpPr>
            <p:cNvPr id="62" name="Line 187"/>
            <p:cNvSpPr>
              <a:spLocks noChangeAspect="1" noChangeShapeType="1"/>
            </p:cNvSpPr>
            <p:nvPr/>
          </p:nvSpPr>
          <p:spPr bwMode="auto">
            <a:xfrm flipV="1">
              <a:off x="4816064" y="4021797"/>
              <a:ext cx="1480" cy="222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9" name="Line 178"/>
            <p:cNvSpPr>
              <a:spLocks noChangeAspect="1" noChangeShapeType="1"/>
            </p:cNvSpPr>
            <p:nvPr/>
          </p:nvSpPr>
          <p:spPr bwMode="auto">
            <a:xfrm>
              <a:off x="2095245" y="2758969"/>
              <a:ext cx="22192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1" name="Line 180"/>
            <p:cNvSpPr>
              <a:spLocks noChangeAspect="1" noChangeShapeType="1"/>
            </p:cNvSpPr>
            <p:nvPr/>
          </p:nvSpPr>
          <p:spPr bwMode="auto">
            <a:xfrm>
              <a:off x="2095245" y="2444585"/>
              <a:ext cx="22192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200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630998" y="3850971"/>
              <a:ext cx="179012" cy="171415"/>
              <a:chOff x="3799940" y="3941179"/>
              <a:chExt cx="192053" cy="171415"/>
            </a:xfrm>
          </p:grpSpPr>
          <p:grpSp>
            <p:nvGrpSpPr>
              <p:cNvPr id="55" name="Group 3"/>
              <p:cNvGrpSpPr>
                <a:grpSpLocks/>
              </p:cNvGrpSpPr>
              <p:nvPr/>
            </p:nvGrpSpPr>
            <p:grpSpPr bwMode="auto">
              <a:xfrm>
                <a:off x="3820195" y="3941179"/>
                <a:ext cx="151543" cy="97421"/>
                <a:chOff x="2878138" y="3742264"/>
                <a:chExt cx="169863" cy="243681"/>
              </a:xfrm>
            </p:grpSpPr>
            <p:sp>
              <p:nvSpPr>
                <p:cNvPr id="57" name="Line 224"/>
                <p:cNvSpPr>
                  <a:spLocks noChangeShapeType="1"/>
                </p:cNvSpPr>
                <p:nvPr/>
              </p:nvSpPr>
              <p:spPr bwMode="auto">
                <a:xfrm>
                  <a:off x="2877005" y="3742369"/>
                  <a:ext cx="169893" cy="122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200">
                    <a:cs typeface="+mn-cs"/>
                  </a:endParaRPr>
                </a:p>
              </p:txBody>
            </p:sp>
            <p:sp>
              <p:nvSpPr>
                <p:cNvPr id="58" name="Line 225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42685" y="3864871"/>
                  <a:ext cx="241709" cy="1587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200">
                    <a:cs typeface="+mn-cs"/>
                  </a:endParaRPr>
                </a:p>
              </p:txBody>
            </p:sp>
          </p:grpSp>
          <p:sp>
            <p:nvSpPr>
              <p:cNvPr id="56" name="Rectangle 215"/>
              <p:cNvSpPr>
                <a:spLocks noChangeArrowheads="1"/>
              </p:cNvSpPr>
              <p:nvPr/>
            </p:nvSpPr>
            <p:spPr bwMode="auto">
              <a:xfrm>
                <a:off x="3799940" y="4005185"/>
                <a:ext cx="192053" cy="107409"/>
              </a:xfrm>
              <a:prstGeom prst="rect">
                <a:avLst/>
              </a:prstGeom>
              <a:solidFill>
                <a:schemeClr val="bg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</p:grpSp>
        <p:sp>
          <p:nvSpPr>
            <p:cNvPr id="75" name="Rectangle 215"/>
            <p:cNvSpPr>
              <a:spLocks noChangeArrowheads="1"/>
            </p:cNvSpPr>
            <p:nvPr/>
          </p:nvSpPr>
          <p:spPr bwMode="auto">
            <a:xfrm>
              <a:off x="2286010" y="2770212"/>
              <a:ext cx="179012" cy="1259567"/>
            </a:xfrm>
            <a:prstGeom prst="rect">
              <a:avLst/>
            </a:prstGeom>
            <a:solidFill>
              <a:schemeClr val="bg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163955" y="2783758"/>
              <a:ext cx="179012" cy="1238783"/>
              <a:chOff x="3163955" y="2220020"/>
              <a:chExt cx="179012" cy="1439951"/>
            </a:xfrm>
          </p:grpSpPr>
          <p:grpSp>
            <p:nvGrpSpPr>
              <p:cNvPr id="79" name="Group 3"/>
              <p:cNvGrpSpPr>
                <a:grpSpLocks/>
              </p:cNvGrpSpPr>
              <p:nvPr/>
            </p:nvGrpSpPr>
            <p:grpSpPr bwMode="auto">
              <a:xfrm>
                <a:off x="3174312" y="2220020"/>
                <a:ext cx="158300" cy="316890"/>
                <a:chOff x="2878138" y="3742264"/>
                <a:chExt cx="169863" cy="243681"/>
              </a:xfrm>
            </p:grpSpPr>
            <p:sp>
              <p:nvSpPr>
                <p:cNvPr id="81" name="Line 224"/>
                <p:cNvSpPr>
                  <a:spLocks noChangeShapeType="1"/>
                </p:cNvSpPr>
                <p:nvPr/>
              </p:nvSpPr>
              <p:spPr bwMode="auto">
                <a:xfrm>
                  <a:off x="2877005" y="3742369"/>
                  <a:ext cx="169893" cy="122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200">
                    <a:cs typeface="+mn-cs"/>
                  </a:endParaRPr>
                </a:p>
              </p:txBody>
            </p:sp>
            <p:sp>
              <p:nvSpPr>
                <p:cNvPr id="82" name="Line 225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842685" y="3864871"/>
                  <a:ext cx="241709" cy="1587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200">
                    <a:cs typeface="+mn-cs"/>
                  </a:endParaRPr>
                </a:p>
              </p:txBody>
            </p:sp>
          </p:grpSp>
          <p:sp>
            <p:nvSpPr>
              <p:cNvPr id="80" name="Rectangle 215"/>
              <p:cNvSpPr>
                <a:spLocks noChangeArrowheads="1"/>
              </p:cNvSpPr>
              <p:nvPr/>
            </p:nvSpPr>
            <p:spPr bwMode="auto">
              <a:xfrm>
                <a:off x="3163955" y="2308964"/>
                <a:ext cx="179012" cy="1351007"/>
              </a:xfrm>
              <a:prstGeom prst="rect">
                <a:avLst/>
              </a:prstGeom>
              <a:solidFill>
                <a:schemeClr val="bg2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</p:grpSp>
        <p:grpSp>
          <p:nvGrpSpPr>
            <p:cNvPr id="84" name="Group 3"/>
            <p:cNvGrpSpPr>
              <a:grpSpLocks/>
            </p:cNvGrpSpPr>
            <p:nvPr/>
          </p:nvGrpSpPr>
          <p:grpSpPr bwMode="auto">
            <a:xfrm>
              <a:off x="4090088" y="2355332"/>
              <a:ext cx="158300" cy="389589"/>
              <a:chOff x="2878138" y="3742264"/>
              <a:chExt cx="169863" cy="243681"/>
            </a:xfrm>
          </p:grpSpPr>
          <p:sp>
            <p:nvSpPr>
              <p:cNvPr id="86" name="Line 224"/>
              <p:cNvSpPr>
                <a:spLocks noChangeShapeType="1"/>
              </p:cNvSpPr>
              <p:nvPr/>
            </p:nvSpPr>
            <p:spPr bwMode="auto">
              <a:xfrm>
                <a:off x="2877005" y="3742369"/>
                <a:ext cx="169893" cy="122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>
                  <a:cs typeface="+mn-cs"/>
                </a:endParaRPr>
              </a:p>
            </p:txBody>
          </p:sp>
          <p:sp>
            <p:nvSpPr>
              <p:cNvPr id="87" name="Line 225"/>
              <p:cNvSpPr>
                <a:spLocks noChangeShapeType="1"/>
              </p:cNvSpPr>
              <p:nvPr/>
            </p:nvSpPr>
            <p:spPr bwMode="auto">
              <a:xfrm rot="16200000" flipH="1">
                <a:off x="2842685" y="3864871"/>
                <a:ext cx="241709" cy="1587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>
                  <a:cs typeface="+mn-cs"/>
                </a:endParaRPr>
              </a:p>
            </p:txBody>
          </p:sp>
        </p:grpSp>
        <p:sp>
          <p:nvSpPr>
            <p:cNvPr id="85" name="Rectangle 215"/>
            <p:cNvSpPr>
              <a:spLocks noChangeArrowheads="1"/>
            </p:cNvSpPr>
            <p:nvPr/>
          </p:nvSpPr>
          <p:spPr bwMode="auto">
            <a:xfrm>
              <a:off x="4079731" y="2463436"/>
              <a:ext cx="179012" cy="1559770"/>
            </a:xfrm>
            <a:prstGeom prst="rect">
              <a:avLst/>
            </a:prstGeom>
            <a:solidFill>
              <a:schemeClr val="bg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grpSp>
          <p:nvGrpSpPr>
            <p:cNvPr id="89" name="Group 3"/>
            <p:cNvGrpSpPr>
              <a:grpSpLocks/>
            </p:cNvGrpSpPr>
            <p:nvPr/>
          </p:nvGrpSpPr>
          <p:grpSpPr bwMode="auto">
            <a:xfrm>
              <a:off x="4530355" y="2507732"/>
              <a:ext cx="158300" cy="338920"/>
              <a:chOff x="2878138" y="3742264"/>
              <a:chExt cx="169863" cy="243681"/>
            </a:xfrm>
          </p:grpSpPr>
          <p:sp>
            <p:nvSpPr>
              <p:cNvPr id="91" name="Line 224"/>
              <p:cNvSpPr>
                <a:spLocks noChangeShapeType="1"/>
              </p:cNvSpPr>
              <p:nvPr/>
            </p:nvSpPr>
            <p:spPr bwMode="auto">
              <a:xfrm>
                <a:off x="2877005" y="3742369"/>
                <a:ext cx="169893" cy="122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>
                  <a:cs typeface="+mn-cs"/>
                </a:endParaRPr>
              </a:p>
            </p:txBody>
          </p:sp>
          <p:sp>
            <p:nvSpPr>
              <p:cNvPr id="92" name="Line 225"/>
              <p:cNvSpPr>
                <a:spLocks noChangeShapeType="1"/>
              </p:cNvSpPr>
              <p:nvPr/>
            </p:nvSpPr>
            <p:spPr bwMode="auto">
              <a:xfrm rot="16200000" flipH="1">
                <a:off x="2842685" y="3864871"/>
                <a:ext cx="241709" cy="1587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200">
                  <a:cs typeface="+mn-cs"/>
                </a:endParaRPr>
              </a:p>
            </p:txBody>
          </p:sp>
        </p:grpSp>
        <p:sp>
          <p:nvSpPr>
            <p:cNvPr id="90" name="Rectangle 215"/>
            <p:cNvSpPr>
              <a:spLocks noChangeArrowheads="1"/>
            </p:cNvSpPr>
            <p:nvPr/>
          </p:nvSpPr>
          <p:spPr bwMode="auto">
            <a:xfrm>
              <a:off x="4519998" y="2667649"/>
              <a:ext cx="179012" cy="1356911"/>
            </a:xfrm>
            <a:prstGeom prst="rect">
              <a:avLst/>
            </a:prstGeom>
            <a:solidFill>
              <a:schemeClr val="bg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075274" y="228600"/>
              <a:ext cx="372526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A</a:t>
              </a:r>
              <a:endParaRPr lang="en-US" sz="16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4904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33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</dc:creator>
  <cp:lastModifiedBy>Vitaly Citovsky</cp:lastModifiedBy>
  <cp:revision>52</cp:revision>
  <dcterms:created xsi:type="dcterms:W3CDTF">2012-05-15T14:43:31Z</dcterms:created>
  <dcterms:modified xsi:type="dcterms:W3CDTF">2013-05-30T14:58:53Z</dcterms:modified>
</cp:coreProperties>
</file>